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09F3914-95E2-42F5-9C1B-6942A75F0EE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1567994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09F3914-95E2-42F5-9C1B-6942A75F0EE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1827043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09F3914-95E2-42F5-9C1B-6942A75F0EE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295023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09F3914-95E2-42F5-9C1B-6942A75F0EE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9749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09F3914-95E2-42F5-9C1B-6942A75F0EE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100330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09F3914-95E2-42F5-9C1B-6942A75F0EE1}"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168661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09F3914-95E2-42F5-9C1B-6942A75F0EE1}"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193878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09F3914-95E2-42F5-9C1B-6942A75F0EE1}"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812744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09F3914-95E2-42F5-9C1B-6942A75F0EE1}"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2248356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09F3914-95E2-42F5-9C1B-6942A75F0EE1}"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320210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09F3914-95E2-42F5-9C1B-6942A75F0EE1}"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F2C06B-79A9-4736-A3DF-291DB20C8615}" type="slidenum">
              <a:rPr lang="ar-IQ" smtClean="0"/>
              <a:t>‹#›</a:t>
            </a:fld>
            <a:endParaRPr lang="ar-IQ"/>
          </a:p>
        </p:txBody>
      </p:sp>
    </p:spTree>
    <p:extLst>
      <p:ext uri="{BB962C8B-B14F-4D97-AF65-F5344CB8AC3E}">
        <p14:creationId xmlns:p14="http://schemas.microsoft.com/office/powerpoint/2010/main" val="415823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09F3914-95E2-42F5-9C1B-6942A75F0EE1}"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F2C06B-79A9-4736-A3DF-291DB20C8615}" type="slidenum">
              <a:rPr lang="ar-IQ" smtClean="0"/>
              <a:t>‹#›</a:t>
            </a:fld>
            <a:endParaRPr lang="ar-IQ"/>
          </a:p>
        </p:txBody>
      </p:sp>
    </p:spTree>
    <p:extLst>
      <p:ext uri="{BB962C8B-B14F-4D97-AF65-F5344CB8AC3E}">
        <p14:creationId xmlns:p14="http://schemas.microsoft.com/office/powerpoint/2010/main" val="2917252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1"/>
          </a:fillRef>
          <a:effectRef idx="1">
            <a:schemeClr val="accent1"/>
          </a:effectRef>
          <a:fontRef idx="minor">
            <a:schemeClr val="lt1"/>
          </a:fontRef>
        </p:style>
        <p:txBody>
          <a:bodyPr/>
          <a:lstStyle/>
          <a:p>
            <a:r>
              <a:rPr lang="ar-IQ" dirty="0" err="1" smtClean="0"/>
              <a:t>البايوميكانيك</a:t>
            </a:r>
            <a:r>
              <a:rPr lang="en-US" dirty="0" smtClean="0"/>
              <a:t> </a:t>
            </a:r>
            <a:r>
              <a:rPr lang="ar-IQ" dirty="0" smtClean="0"/>
              <a:t>الرياضي </a:t>
            </a:r>
            <a:r>
              <a:rPr lang="en-US" dirty="0"/>
              <a:t/>
            </a:r>
            <a:br>
              <a:rPr lang="en-US" dirty="0"/>
            </a:br>
            <a:endParaRPr lang="ar-IQ" dirty="0"/>
          </a:p>
        </p:txBody>
      </p:sp>
      <p:sp>
        <p:nvSpPr>
          <p:cNvPr id="3" name="عنوان فرعي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مفهوم </a:t>
            </a:r>
            <a:r>
              <a:rPr lang="ar-IQ" dirty="0" err="1" smtClean="0"/>
              <a:t>البايوميكانيك</a:t>
            </a:r>
            <a:r>
              <a:rPr lang="ar-IQ" dirty="0" smtClean="0"/>
              <a:t> </a:t>
            </a:r>
            <a:r>
              <a:rPr lang="ar-IQ" dirty="0" err="1" smtClean="0"/>
              <a:t>والبايوميكانيك</a:t>
            </a:r>
            <a:r>
              <a:rPr lang="ar-IQ" dirty="0" smtClean="0"/>
              <a:t> الرياضي </a:t>
            </a:r>
            <a:endParaRPr lang="ar-IQ" dirty="0"/>
          </a:p>
        </p:txBody>
      </p:sp>
    </p:spTree>
    <p:extLst>
      <p:ext uri="{BB962C8B-B14F-4D97-AF65-F5344CB8AC3E}">
        <p14:creationId xmlns:p14="http://schemas.microsoft.com/office/powerpoint/2010/main" val="372361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90242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a:t>ويعرف </a:t>
            </a:r>
            <a:r>
              <a:rPr lang="ar-IQ" dirty="0" err="1"/>
              <a:t>البايوميكانيك</a:t>
            </a:r>
            <a:r>
              <a:rPr lang="ar-IQ" dirty="0"/>
              <a:t> : بانه العلم الذي يهتم بدراسة وتحليل حركات الانسان تحليلا كميا ونوعيا بغرض زيادة كفاءة الحركة الإنسانية .</a:t>
            </a:r>
            <a:r>
              <a:rPr lang="en-US" dirty="0"/>
              <a:t/>
            </a:r>
            <a:br>
              <a:rPr lang="en-US" dirty="0"/>
            </a:br>
            <a:endParaRPr lang="ar-IQ" dirty="0"/>
          </a:p>
        </p:txBody>
      </p:sp>
      <p:sp>
        <p:nvSpPr>
          <p:cNvPr id="3" name="عنصر نائب للنص 2"/>
          <p:cNvSpPr>
            <a:spLocks noGrp="1"/>
          </p:cNvSpPr>
          <p:nvPr>
            <p:ph type="body" idx="1"/>
          </p:nvPr>
        </p:nvSpPr>
        <p:spPr>
          <a:xfrm>
            <a:off x="722313" y="1340769"/>
            <a:ext cx="7772400" cy="3066132"/>
          </a:xfrm>
        </p:spPr>
        <p:style>
          <a:lnRef idx="1">
            <a:schemeClr val="accent6"/>
          </a:lnRef>
          <a:fillRef idx="2">
            <a:schemeClr val="accent6"/>
          </a:fillRef>
          <a:effectRef idx="1">
            <a:schemeClr val="accent6"/>
          </a:effectRef>
          <a:fontRef idx="minor">
            <a:schemeClr val="dk1"/>
          </a:fontRef>
        </p:style>
        <p:txBody>
          <a:bodyPr/>
          <a:lstStyle/>
          <a:p>
            <a:r>
              <a:rPr lang="ar-IQ" sz="2800" dirty="0"/>
              <a:t>كلمة </a:t>
            </a:r>
            <a:r>
              <a:rPr lang="ar-IQ" sz="2800" dirty="0" err="1"/>
              <a:t>البايوميكانيك</a:t>
            </a:r>
            <a:r>
              <a:rPr lang="ar-IQ" sz="2800" dirty="0"/>
              <a:t> هي اغريقية متكونة من مقعين الأول هو (</a:t>
            </a:r>
            <a:r>
              <a:rPr lang="ar-IQ" sz="2800" dirty="0" err="1"/>
              <a:t>بايو</a:t>
            </a:r>
            <a:r>
              <a:rPr lang="ar-IQ" sz="2800" dirty="0"/>
              <a:t> ) (</a:t>
            </a:r>
            <a:r>
              <a:rPr lang="en-US" sz="2800" dirty="0"/>
              <a:t>bio </a:t>
            </a:r>
            <a:r>
              <a:rPr lang="ar-IQ" sz="2800" dirty="0"/>
              <a:t>) ويقصد بها الحياة او الحيوي  والأخرى ميكانيك (</a:t>
            </a:r>
            <a:r>
              <a:rPr lang="en-US" sz="2800" dirty="0"/>
              <a:t>mechanic</a:t>
            </a:r>
            <a:r>
              <a:rPr lang="ar-IQ" sz="2800" dirty="0"/>
              <a:t>) ويقصد بها الالة والماكنة </a:t>
            </a:r>
            <a:endParaRPr lang="en-US" sz="2800" dirty="0"/>
          </a:p>
          <a:p>
            <a:r>
              <a:rPr lang="ar-IQ" sz="2800" dirty="0"/>
              <a:t>وهو علم قديم جدا واشتق من علم الميكانيك وسمي </a:t>
            </a:r>
            <a:r>
              <a:rPr lang="ar-IQ" sz="2800" dirty="0" err="1"/>
              <a:t>بالبايوميكانيك</a:t>
            </a:r>
            <a:r>
              <a:rPr lang="ar-IQ" sz="2800" dirty="0"/>
              <a:t> </a:t>
            </a:r>
            <a:r>
              <a:rPr lang="ar-IQ" sz="2800" dirty="0" err="1"/>
              <a:t>لانه</a:t>
            </a:r>
            <a:r>
              <a:rPr lang="ar-IQ" sz="2800" dirty="0"/>
              <a:t> يدرس حركة الكائنات الحية </a:t>
            </a:r>
            <a:endParaRPr lang="en-US" sz="2800" dirty="0"/>
          </a:p>
          <a:p>
            <a:endParaRPr lang="ar-IQ" dirty="0"/>
          </a:p>
        </p:txBody>
      </p:sp>
    </p:spTree>
    <p:extLst>
      <p:ext uri="{BB962C8B-B14F-4D97-AF65-F5344CB8AC3E}">
        <p14:creationId xmlns:p14="http://schemas.microsoft.com/office/powerpoint/2010/main" val="382402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heel(1)">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889844"/>
            <a:ext cx="8496944" cy="489364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ar-IQ" sz="2400" dirty="0"/>
              <a:t>كما يعرفه جيمس </a:t>
            </a:r>
            <a:r>
              <a:rPr lang="ar-IQ" sz="2400" dirty="0" err="1"/>
              <a:t>هاي</a:t>
            </a:r>
            <a:r>
              <a:rPr lang="ar-IQ" sz="2400" dirty="0"/>
              <a:t> (</a:t>
            </a:r>
            <a:r>
              <a:rPr lang="en-US" sz="2400" dirty="0"/>
              <a:t>gams hay </a:t>
            </a:r>
            <a:r>
              <a:rPr lang="ar-IQ" sz="2400" dirty="0"/>
              <a:t>) بانه العلم الذي يدرس القوى الداخلية والخارجية المؤثرة على الجسم والاثار الناتجة عن تلك القوى </a:t>
            </a:r>
            <a:endParaRPr lang="en-US" sz="2400" dirty="0"/>
          </a:p>
          <a:p>
            <a:pPr algn="just"/>
            <a:r>
              <a:rPr lang="ar-IQ" sz="2400" dirty="0"/>
              <a:t>ويقصد بالقوى الداخلية هي قوة عضلات الجسم اما القوى الخارجية في المقاومات التي تحي بجسم الانسان مثل الجاذبية الأرضية والاحتكاك ومقاومة الماء والهواء .</a:t>
            </a:r>
            <a:endParaRPr lang="en-US" sz="2400" dirty="0"/>
          </a:p>
          <a:p>
            <a:pPr algn="just"/>
            <a:r>
              <a:rPr lang="ar-IQ" sz="2400" dirty="0"/>
              <a:t>كما يعرف في المجال الرياضي </a:t>
            </a:r>
            <a:endParaRPr lang="en-US" sz="2400" dirty="0"/>
          </a:p>
          <a:p>
            <a:pPr algn="just"/>
            <a:r>
              <a:rPr lang="ar-IQ" sz="2400" dirty="0"/>
              <a:t>بانه العلم الذي يهتم بدراسة وتحليل الحركات الرياضية تحليلا كميا ونوعيا بغرض زيادة كفاءة الحركة الرياضية . </a:t>
            </a:r>
            <a:endParaRPr lang="en-US" sz="2400" dirty="0"/>
          </a:p>
          <a:p>
            <a:pPr algn="just"/>
            <a:r>
              <a:rPr lang="ar-IQ" sz="2400" dirty="0"/>
              <a:t>والتعريف السابق </a:t>
            </a:r>
            <a:r>
              <a:rPr lang="ar-IQ" sz="2400" dirty="0" err="1"/>
              <a:t>للبايوميكانيك</a:t>
            </a:r>
            <a:r>
              <a:rPr lang="ar-IQ" sz="2400" dirty="0"/>
              <a:t> الرياضي مستق من التعريف الأول وهو يعبر نوعا ما عن ماهية </a:t>
            </a:r>
            <a:r>
              <a:rPr lang="ar-IQ" sz="2400" dirty="0" err="1"/>
              <a:t>البايوميكانيك</a:t>
            </a:r>
            <a:r>
              <a:rPr lang="ar-IQ" sz="2400" dirty="0"/>
              <a:t> الرياضي الا ان التعريف الأكثر شمولية </a:t>
            </a:r>
            <a:r>
              <a:rPr lang="ar-IQ" sz="2400" dirty="0" err="1"/>
              <a:t>للبايوميكانيك</a:t>
            </a:r>
            <a:r>
              <a:rPr lang="ar-IQ" sz="2400" dirty="0"/>
              <a:t> الرياضي هو تعريف العالم الألماني </a:t>
            </a:r>
            <a:r>
              <a:rPr lang="ar-IQ" sz="2400" dirty="0" err="1"/>
              <a:t>هوخموث</a:t>
            </a:r>
            <a:r>
              <a:rPr lang="ar-IQ" sz="2400" dirty="0"/>
              <a:t> والذي ينص على ان (</a:t>
            </a:r>
            <a:r>
              <a:rPr lang="ar-IQ" sz="2400" dirty="0" err="1"/>
              <a:t>البايوميكانيك</a:t>
            </a:r>
            <a:r>
              <a:rPr lang="ar-IQ" sz="2400" dirty="0"/>
              <a:t> الرياضي هو علم </a:t>
            </a:r>
            <a:r>
              <a:rPr lang="ar-IQ" sz="2400" dirty="0" err="1"/>
              <a:t>تبيق</a:t>
            </a:r>
            <a:r>
              <a:rPr lang="ar-IQ" sz="2400" dirty="0"/>
              <a:t> </a:t>
            </a:r>
            <a:r>
              <a:rPr lang="ar-IQ" sz="2400" dirty="0" err="1"/>
              <a:t>اقوانين</a:t>
            </a:r>
            <a:r>
              <a:rPr lang="ar-IQ" sz="2400" dirty="0"/>
              <a:t> والاسس الميكانيكية على الحركات الرياضية وفق شروط </a:t>
            </a:r>
            <a:r>
              <a:rPr lang="ar-IQ" sz="2400" dirty="0" err="1"/>
              <a:t>بايولوجية</a:t>
            </a:r>
            <a:r>
              <a:rPr lang="ar-IQ" sz="2400" dirty="0"/>
              <a:t> )</a:t>
            </a:r>
            <a:endParaRPr lang="en-US" sz="2400" dirty="0"/>
          </a:p>
          <a:p>
            <a:pPr algn="just"/>
            <a:r>
              <a:rPr lang="ar-IQ" sz="2400" dirty="0"/>
              <a:t>ويقصد بالشروط </a:t>
            </a:r>
            <a:r>
              <a:rPr lang="ar-IQ" sz="2400" dirty="0" err="1"/>
              <a:t>البايولوجية</a:t>
            </a:r>
            <a:r>
              <a:rPr lang="ar-IQ" sz="2400" dirty="0"/>
              <a:t> هي تلك الشروط كل ما يشمل تكوين الجسم البشري من تشريح </a:t>
            </a:r>
            <a:r>
              <a:rPr lang="ar-IQ" sz="2400" dirty="0" err="1"/>
              <a:t>وفسلجة</a:t>
            </a:r>
            <a:r>
              <a:rPr lang="ar-IQ" sz="2400" dirty="0"/>
              <a:t> وقياسات </a:t>
            </a:r>
            <a:r>
              <a:rPr lang="ar-IQ" sz="2400" dirty="0" err="1"/>
              <a:t>انثروبومترية</a:t>
            </a:r>
            <a:r>
              <a:rPr lang="ar-IQ" sz="2400" dirty="0"/>
              <a:t> </a:t>
            </a:r>
            <a:endParaRPr lang="en-US" sz="2400" dirty="0"/>
          </a:p>
        </p:txBody>
      </p:sp>
    </p:spTree>
    <p:extLst>
      <p:ext uri="{BB962C8B-B14F-4D97-AF65-F5344CB8AC3E}">
        <p14:creationId xmlns:p14="http://schemas.microsoft.com/office/powerpoint/2010/main" val="403755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720840"/>
            <a:ext cx="7992888" cy="332398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IQ" dirty="0"/>
              <a:t> </a:t>
            </a:r>
            <a:endParaRPr lang="en-US" dirty="0"/>
          </a:p>
          <a:p>
            <a:r>
              <a:rPr lang="ar-IQ" sz="2400" dirty="0"/>
              <a:t>ويقسم </a:t>
            </a:r>
            <a:r>
              <a:rPr lang="ar-IQ" sz="2400" dirty="0" err="1"/>
              <a:t>البايوميكانيك</a:t>
            </a:r>
            <a:r>
              <a:rPr lang="ar-IQ" sz="2400" dirty="0"/>
              <a:t> الى قسمين رئيسيين هما : </a:t>
            </a:r>
            <a:endParaRPr lang="en-US" sz="2400" dirty="0"/>
          </a:p>
          <a:p>
            <a:r>
              <a:rPr lang="ar-IQ" sz="2400" b="1" dirty="0" err="1"/>
              <a:t>البايوستاتك</a:t>
            </a:r>
            <a:r>
              <a:rPr lang="ar-IQ" sz="2400" b="1" dirty="0"/>
              <a:t> </a:t>
            </a:r>
            <a:r>
              <a:rPr lang="ar-IQ" sz="2400" dirty="0"/>
              <a:t>: وهو العلم الذي </a:t>
            </a:r>
            <a:r>
              <a:rPr lang="ar-IQ" sz="2400" dirty="0" err="1"/>
              <a:t>يغي</a:t>
            </a:r>
            <a:r>
              <a:rPr lang="ar-IQ" sz="2400" dirty="0"/>
              <a:t> الحالات التي تكون فيها جميع القوى المؤثرة على الجسم متوازنة والجسم في حالة ثبات او سكون .</a:t>
            </a:r>
            <a:endParaRPr lang="en-US" sz="2400" dirty="0"/>
          </a:p>
          <a:p>
            <a:r>
              <a:rPr lang="ar-IQ" sz="2400" b="1" dirty="0" err="1"/>
              <a:t>البايوديناميك</a:t>
            </a:r>
            <a:r>
              <a:rPr lang="ar-IQ" sz="2400" b="1" dirty="0"/>
              <a:t> </a:t>
            </a:r>
            <a:r>
              <a:rPr lang="ar-IQ" sz="2400" dirty="0"/>
              <a:t>: وهو العلم الذي يبحث في بيعة القوى المتحركة وغير المتوازنة الموجهة على الجسم والتي تسبب تغيرا في سرعته واتجاهه.</a:t>
            </a:r>
            <a:endParaRPr lang="en-US" sz="2400" dirty="0"/>
          </a:p>
          <a:p>
            <a:r>
              <a:rPr lang="ar-IQ" sz="2400" dirty="0"/>
              <a:t>وبما ان المجال الرياضي هو عبارة عن حركة ومهارات وحالات الثبات تكون وقتية ولا تأخذ زمنا ويلا فان ما يهمنا في دراسة </a:t>
            </a:r>
            <a:r>
              <a:rPr lang="ar-IQ" sz="2400" dirty="0" err="1"/>
              <a:t>البايوميكانيك</a:t>
            </a:r>
            <a:r>
              <a:rPr lang="ar-IQ" sz="2400" dirty="0"/>
              <a:t> هو القسم الثاني وهو علم الديناميك والذي يقسم بدوره الى قسمين هما :</a:t>
            </a:r>
            <a:endParaRPr lang="en-US" sz="2400" dirty="0"/>
          </a:p>
        </p:txBody>
      </p:sp>
    </p:spTree>
    <p:extLst>
      <p:ext uri="{BB962C8B-B14F-4D97-AF65-F5344CB8AC3E}">
        <p14:creationId xmlns:p14="http://schemas.microsoft.com/office/powerpoint/2010/main" val="225957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196752"/>
            <a:ext cx="7416824" cy="35394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lvl="0" algn="just"/>
            <a:r>
              <a:rPr lang="ar-IQ" sz="2800" b="1" dirty="0" err="1"/>
              <a:t>البايوكينماتك</a:t>
            </a:r>
            <a:r>
              <a:rPr lang="ar-IQ" sz="2800" dirty="0"/>
              <a:t> : وهو العلم الذي يتناول الحركة ويصفها </a:t>
            </a:r>
            <a:r>
              <a:rPr lang="ar-IQ" sz="2800" dirty="0" smtClean="0"/>
              <a:t>وصفا </a:t>
            </a:r>
            <a:r>
              <a:rPr lang="ar-IQ" sz="2800" dirty="0"/>
              <a:t>مجردا دون </a:t>
            </a:r>
            <a:r>
              <a:rPr lang="ar-IQ" sz="2800" dirty="0" smtClean="0"/>
              <a:t>التطرق </a:t>
            </a:r>
            <a:r>
              <a:rPr lang="ar-IQ" sz="2800" dirty="0"/>
              <a:t>الى مسببات الحركة فهو يصف حركة الاجسام من حيث الزمن والسرعة والانطلاق والازاحة والمسافة والتعجيل ....الخ وقد يكون مستقيما (خطيا) او دائريا (زاويا)</a:t>
            </a:r>
            <a:endParaRPr lang="en-US" sz="2800" dirty="0"/>
          </a:p>
          <a:p>
            <a:pPr lvl="0" algn="just"/>
            <a:r>
              <a:rPr lang="ar-IQ" sz="2800" b="1" dirty="0" err="1"/>
              <a:t>البايوكينتك</a:t>
            </a:r>
            <a:r>
              <a:rPr lang="ar-IQ" sz="2800" dirty="0"/>
              <a:t> : وهو العلم الذي يدرس القوى التي تنتج وتغير الحركة فهو يصف حركة الاجسام من حيث الوزن والكتلة وكمية الحركة والقدرة والاقة والشغل والقوة ... الخ وقد يكون مستقيما (خطيا) او دائريا (زاويا)</a:t>
            </a:r>
            <a:endParaRPr lang="en-US" sz="2800" dirty="0"/>
          </a:p>
        </p:txBody>
      </p:sp>
    </p:spTree>
    <p:extLst>
      <p:ext uri="{BB962C8B-B14F-4D97-AF65-F5344CB8AC3E}">
        <p14:creationId xmlns:p14="http://schemas.microsoft.com/office/powerpoint/2010/main" val="368513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997839"/>
            <a:ext cx="8064896" cy="2954655"/>
          </a:xfrm>
          <a:prstGeom prst="rect">
            <a:avLst/>
          </a:prstGeom>
        </p:spPr>
        <p:txBody>
          <a:bodyPr wrap="square">
            <a:spAutoFit/>
          </a:bodyPr>
          <a:lstStyle/>
          <a:p>
            <a:pPr algn="just"/>
            <a:r>
              <a:rPr lang="ar-IQ" sz="2400" b="1" dirty="0"/>
              <a:t>أهمية دراسة </a:t>
            </a:r>
            <a:r>
              <a:rPr lang="ar-IQ" sz="2400" b="1" dirty="0" err="1"/>
              <a:t>البايوميكانيك</a:t>
            </a:r>
            <a:r>
              <a:rPr lang="ar-IQ" sz="2400" b="1" dirty="0"/>
              <a:t> الرياضي </a:t>
            </a:r>
            <a:endParaRPr lang="en-US" sz="2400" dirty="0"/>
          </a:p>
          <a:p>
            <a:pPr lvl="0" algn="just"/>
            <a:r>
              <a:rPr lang="ar-IQ" sz="2400" dirty="0"/>
              <a:t>يساعد على إيجاد الأجوبة القطعية المتعلقة بأفضل الرق التكنيكية للرياضيين </a:t>
            </a:r>
            <a:endParaRPr lang="en-US" sz="2400" dirty="0"/>
          </a:p>
          <a:p>
            <a:pPr lvl="0" algn="just"/>
            <a:r>
              <a:rPr lang="ar-IQ" sz="2400" dirty="0"/>
              <a:t>يساعد في تطبيق القوانين الميكانيكية على الحركة الرياضية </a:t>
            </a:r>
            <a:endParaRPr lang="en-US" sz="2400" dirty="0"/>
          </a:p>
          <a:p>
            <a:pPr lvl="0" algn="just"/>
            <a:r>
              <a:rPr lang="ar-IQ" sz="2400" dirty="0"/>
              <a:t>يعمل على اكتشاف ومعرفة طرق الأداء الفني </a:t>
            </a:r>
            <a:endParaRPr lang="en-US" sz="2400" dirty="0"/>
          </a:p>
          <a:p>
            <a:pPr lvl="0" algn="just"/>
            <a:r>
              <a:rPr lang="ar-IQ" sz="2400" dirty="0"/>
              <a:t>يعمل على تجاوز الأخطاء واكتشاف أسبابها ومعرفة الريقة الصحيحة للتدريب </a:t>
            </a:r>
            <a:endParaRPr lang="en-US" sz="2400" dirty="0"/>
          </a:p>
          <a:p>
            <a:pPr lvl="0" algn="just"/>
            <a:r>
              <a:rPr lang="ar-IQ" sz="2400" dirty="0"/>
              <a:t>يساعد في إيجاد الطرق البسيطة لمعرفة الحركة الرياضية </a:t>
            </a:r>
            <a:endParaRPr lang="en-US" sz="2400" dirty="0"/>
          </a:p>
          <a:p>
            <a:pPr algn="just"/>
            <a:r>
              <a:rPr lang="ar-IQ" sz="2400" dirty="0"/>
              <a:t>وهناك العديد من هذه الأمور لكن نختصر بعضها في أعلاه </a:t>
            </a:r>
            <a:endParaRPr lang="en-US" sz="2400" dirty="0"/>
          </a:p>
          <a:p>
            <a:r>
              <a:rPr lang="ar-IQ" dirty="0"/>
              <a:t> </a:t>
            </a:r>
            <a:endParaRPr lang="en-US" dirty="0"/>
          </a:p>
        </p:txBody>
      </p:sp>
    </p:spTree>
    <p:extLst>
      <p:ext uri="{BB962C8B-B14F-4D97-AF65-F5344CB8AC3E}">
        <p14:creationId xmlns:p14="http://schemas.microsoft.com/office/powerpoint/2010/main" val="384123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339</Words>
  <Application>Microsoft Office PowerPoint</Application>
  <PresentationFormat>عرض على الشاشة (3:4)‏</PresentationFormat>
  <Paragraphs>26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البايوميكانيك الرياضي  </vt:lpstr>
      <vt:lpstr>ويعرف البايوميكانيك : بانه العلم الذي يهتم بدراسة وتحليل حركات الانسان تحليلا كميا ونوعيا بغرض زيادة كفاءة الحركة الإنسانية .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البايوميكانيك الرياضي  </dc:title>
  <dc:creator>yarob</dc:creator>
  <cp:lastModifiedBy>yarob</cp:lastModifiedBy>
  <cp:revision>6</cp:revision>
  <dcterms:created xsi:type="dcterms:W3CDTF">2018-12-08T20:02:52Z</dcterms:created>
  <dcterms:modified xsi:type="dcterms:W3CDTF">2018-12-08T20:12:26Z</dcterms:modified>
</cp:coreProperties>
</file>